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1"/>
  </p:notes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25331-9AEB-41E6-A585-8C16012D85C5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650D8-16E8-49DB-BEB8-441C3D1C2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0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2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8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15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71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89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1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06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6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46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81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41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2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62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88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26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213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18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51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384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72854-AA4F-4C38-9049-CA0DA04FD12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46ACADA-34C5-47E1-8B7A-354AF1109EF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72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E433-C8FB-0922-5748-39F1A19B3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sz="4900" b="1" kern="100" dirty="0">
                <a:solidFill>
                  <a:srgbClr val="0D0D0D"/>
                </a:solidFill>
                <a:effectLst/>
                <a:ea typeface="Aptos" panose="020B0004020202020204" pitchFamily="34" charset="0"/>
                <a:cs typeface="Arial" panose="020B0604020202020204" pitchFamily="34" charset="0"/>
              </a:rPr>
              <a:t>A TALE IN EVERY FRAME: THE ART OF CRAFTING IMAGE CAPTIONS</a:t>
            </a:r>
            <a:br>
              <a:rPr lang="en-US" sz="6000" b="1" kern="100" dirty="0">
                <a:effectLst/>
                <a:ea typeface="Aptos" panose="020B00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E16B8-D9DC-FDB1-0FB7-47FB72D5A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0429"/>
            <a:ext cx="9144000" cy="29173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                                                                             </a:t>
            </a:r>
          </a:p>
          <a:p>
            <a:r>
              <a:rPr lang="en-US" dirty="0"/>
              <a:t>                                                                                         Done By:</a:t>
            </a:r>
          </a:p>
          <a:p>
            <a:r>
              <a:rPr lang="en-US" dirty="0"/>
              <a:t>                                                                      C.ASWINI CHOUDARI [192211442]   </a:t>
            </a:r>
          </a:p>
          <a:p>
            <a:r>
              <a:rPr lang="en-US" dirty="0"/>
              <a:t>                                                                         U.SUJALA REDDY[192211737]</a:t>
            </a:r>
          </a:p>
          <a:p>
            <a:r>
              <a:rPr lang="en-US" dirty="0"/>
              <a:t>                                                                          A.SUJITHA REDDY[192211824]</a:t>
            </a:r>
          </a:p>
          <a:p>
            <a:r>
              <a:rPr lang="en-US" dirty="0"/>
              <a:t>                                                                                        Guided By:</a:t>
            </a:r>
          </a:p>
          <a:p>
            <a:r>
              <a:rPr lang="en-US" dirty="0"/>
              <a:t>                                                                                        DR.R.LATHA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6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66333" y="1885355"/>
            <a:ext cx="6231334" cy="1388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7"/>
              </a:lnSpc>
            </a:pPr>
            <a:r>
              <a:rPr lang="en-US" sz="4374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Introduction to Image Caption Generator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5266333" y="3551734"/>
            <a:ext cx="6231334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caption generator is an AI tool that uses machine learning to analyze and describe the content of images in natural language, providing accurate and meaningful captions for visual content.</a:t>
            </a:r>
            <a:endParaRPr lang="en-US" sz="1458" dirty="0"/>
          </a:p>
        </p:txBody>
      </p:sp>
      <p:sp>
        <p:nvSpPr>
          <p:cNvPr id="9" name="Text 6"/>
          <p:cNvSpPr/>
          <p:nvPr/>
        </p:nvSpPr>
        <p:spPr>
          <a:xfrm>
            <a:off x="5655072" y="4648498"/>
            <a:ext cx="2132807" cy="3240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52"/>
              </a:lnSpc>
            </a:pPr>
            <a:endParaRPr lang="en-US" sz="1822" dirty="0"/>
          </a:p>
        </p:txBody>
      </p:sp>
    </p:spTree>
    <p:extLst>
      <p:ext uri="{BB962C8B-B14F-4D97-AF65-F5344CB8AC3E}">
        <p14:creationId xmlns:p14="http://schemas.microsoft.com/office/powerpoint/2010/main" val="267891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42333" y="778967"/>
            <a:ext cx="4629150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How it Works</a:t>
            </a:r>
            <a:endParaRPr lang="en-US" sz="364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333" y="1635323"/>
            <a:ext cx="925810" cy="14812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45857" y="1820466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Collection</a:t>
            </a:r>
            <a:endParaRPr lang="en-US" sz="1822" dirty="0"/>
          </a:p>
        </p:txBody>
      </p:sp>
      <p:sp>
        <p:nvSpPr>
          <p:cNvPr id="8" name="Text 4"/>
          <p:cNvSpPr/>
          <p:nvPr/>
        </p:nvSpPr>
        <p:spPr>
          <a:xfrm>
            <a:off x="4945857" y="2220814"/>
            <a:ext cx="6551811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Collect a wide variety of images to train the neural network.</a:t>
            </a:r>
            <a:endParaRPr lang="en-US" sz="145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333" y="3116560"/>
            <a:ext cx="925810" cy="14812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45857" y="330170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</a:t>
            </a:r>
            <a:endParaRPr lang="en-US" sz="1822" dirty="0"/>
          </a:p>
        </p:txBody>
      </p:sp>
      <p:sp>
        <p:nvSpPr>
          <p:cNvPr id="11" name="Text 6"/>
          <p:cNvSpPr/>
          <p:nvPr/>
        </p:nvSpPr>
        <p:spPr>
          <a:xfrm>
            <a:off x="4945857" y="3702050"/>
            <a:ext cx="6551811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Feed the data into the neural network to enable it to learn and generate captions.</a:t>
            </a:r>
            <a:endParaRPr lang="en-US" sz="145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333" y="4597797"/>
            <a:ext cx="925810" cy="14812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45857" y="4782939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Caption Generation</a:t>
            </a:r>
            <a:endParaRPr lang="en-US" sz="1822" dirty="0"/>
          </a:p>
        </p:txBody>
      </p:sp>
      <p:sp>
        <p:nvSpPr>
          <p:cNvPr id="14" name="Text 8"/>
          <p:cNvSpPr/>
          <p:nvPr/>
        </p:nvSpPr>
        <p:spPr>
          <a:xfrm>
            <a:off x="4945857" y="5183287"/>
            <a:ext cx="6551811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Once trained, the network processes an image and generates a descriptive caption.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346818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42333" y="1417935"/>
            <a:ext cx="7755334" cy="1157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Importance of Accurate Image Captions</a:t>
            </a:r>
            <a:endParaRPr lang="en-US" sz="3645" dirty="0"/>
          </a:p>
        </p:txBody>
      </p:sp>
      <p:sp>
        <p:nvSpPr>
          <p:cNvPr id="6" name="Shape 3"/>
          <p:cNvSpPr/>
          <p:nvPr/>
        </p:nvSpPr>
        <p:spPr>
          <a:xfrm>
            <a:off x="3742333" y="2997597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870027" y="3032324"/>
            <a:ext cx="161132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344094" y="3061196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Accessibility</a:t>
            </a:r>
            <a:endParaRPr lang="en-US" sz="1822" dirty="0"/>
          </a:p>
        </p:txBody>
      </p:sp>
      <p:sp>
        <p:nvSpPr>
          <p:cNvPr id="9" name="Text 6"/>
          <p:cNvSpPr/>
          <p:nvPr/>
        </p:nvSpPr>
        <p:spPr>
          <a:xfrm>
            <a:off x="4344095" y="3461545"/>
            <a:ext cx="3183334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Provides valuable context for visually impaired individuals using screen readers.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7712571" y="2997597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840266" y="3032324"/>
            <a:ext cx="161132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314333" y="3061196"/>
            <a:ext cx="286702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Search Engine Optimization</a:t>
            </a:r>
            <a:endParaRPr lang="en-US" sz="1822" dirty="0"/>
          </a:p>
        </p:txBody>
      </p:sp>
      <p:sp>
        <p:nvSpPr>
          <p:cNvPr id="13" name="Text 10"/>
          <p:cNvSpPr/>
          <p:nvPr/>
        </p:nvSpPr>
        <p:spPr>
          <a:xfrm>
            <a:off x="8314333" y="3461545"/>
            <a:ext cx="3183334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Accurate captions improve SEO, making images more discoverable.</a:t>
            </a:r>
            <a:endParaRPr lang="en-US" sz="1458" dirty="0"/>
          </a:p>
        </p:txBody>
      </p:sp>
      <p:sp>
        <p:nvSpPr>
          <p:cNvPr id="14" name="Shape 11"/>
          <p:cNvSpPr/>
          <p:nvPr/>
        </p:nvSpPr>
        <p:spPr>
          <a:xfrm>
            <a:off x="3742333" y="4679851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870027" y="4714578"/>
            <a:ext cx="161132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4344095" y="4743450"/>
            <a:ext cx="2749649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User Experience</a:t>
            </a:r>
            <a:endParaRPr lang="en-US" sz="1822" dirty="0"/>
          </a:p>
        </p:txBody>
      </p:sp>
      <p:sp>
        <p:nvSpPr>
          <p:cNvPr id="17" name="Text 14"/>
          <p:cNvSpPr/>
          <p:nvPr/>
        </p:nvSpPr>
        <p:spPr>
          <a:xfrm>
            <a:off x="4344094" y="5143798"/>
            <a:ext cx="715357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captions improve engagement and understanding for all users.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101365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98328" y="2143423"/>
            <a:ext cx="6922294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Applications in Various Industries</a:t>
            </a:r>
            <a:endParaRPr lang="en-US" sz="3645" dirty="0"/>
          </a:p>
        </p:txBody>
      </p:sp>
      <p:sp>
        <p:nvSpPr>
          <p:cNvPr id="5" name="Text 3"/>
          <p:cNvSpPr/>
          <p:nvPr/>
        </p:nvSpPr>
        <p:spPr>
          <a:xfrm>
            <a:off x="1698328" y="318492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Healthcare</a:t>
            </a:r>
            <a:endParaRPr lang="en-US" sz="1822" dirty="0"/>
          </a:p>
        </p:txBody>
      </p:sp>
      <p:sp>
        <p:nvSpPr>
          <p:cNvPr id="6" name="Text 4"/>
          <p:cNvSpPr/>
          <p:nvPr/>
        </p:nvSpPr>
        <p:spPr>
          <a:xfrm>
            <a:off x="1698328" y="3659386"/>
            <a:ext cx="2630289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Assisting medical professionals in analyzing and categorizing medical images.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4786610" y="318492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Marketing</a:t>
            </a:r>
            <a:endParaRPr lang="en-US" sz="1822" dirty="0"/>
          </a:p>
        </p:txBody>
      </p:sp>
      <p:sp>
        <p:nvSpPr>
          <p:cNvPr id="8" name="Text 6"/>
          <p:cNvSpPr/>
          <p:nvPr/>
        </p:nvSpPr>
        <p:spPr>
          <a:xfrm>
            <a:off x="4786611" y="3659386"/>
            <a:ext cx="2630289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Enhancing advertising campaigns with targeted and descriptive image captions.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7874893" y="318492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Education</a:t>
            </a:r>
            <a:endParaRPr lang="en-US" sz="1822" dirty="0"/>
          </a:p>
        </p:txBody>
      </p:sp>
      <p:sp>
        <p:nvSpPr>
          <p:cNvPr id="10" name="Text 8"/>
          <p:cNvSpPr/>
          <p:nvPr/>
        </p:nvSpPr>
        <p:spPr>
          <a:xfrm>
            <a:off x="7874894" y="3659386"/>
            <a:ext cx="2630289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Enabling the development of educational materials for visually impaired students.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67851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42333" y="926108"/>
            <a:ext cx="7755334" cy="1157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Challenges in Image Caption Generation</a:t>
            </a:r>
            <a:endParaRPr lang="en-US" sz="3645" dirty="0"/>
          </a:p>
        </p:txBody>
      </p:sp>
      <p:sp>
        <p:nvSpPr>
          <p:cNvPr id="6" name="Shape 3"/>
          <p:cNvSpPr/>
          <p:nvPr/>
        </p:nvSpPr>
        <p:spPr>
          <a:xfrm>
            <a:off x="4001592" y="2361109"/>
            <a:ext cx="37008" cy="3570684"/>
          </a:xfrm>
          <a:prstGeom prst="rect">
            <a:avLst/>
          </a:prstGeom>
          <a:solidFill>
            <a:srgbClr val="CDCDC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4228356" y="2695525"/>
            <a:ext cx="647998" cy="37008"/>
          </a:xfrm>
          <a:prstGeom prst="rect">
            <a:avLst/>
          </a:prstGeom>
          <a:solidFill>
            <a:srgbClr val="CDCDC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3811737" y="2505770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3939431" y="2540496"/>
            <a:ext cx="161132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038428" y="2546251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Quality</a:t>
            </a:r>
            <a:endParaRPr lang="en-US" sz="1822" dirty="0"/>
          </a:p>
        </p:txBody>
      </p:sp>
      <p:sp>
        <p:nvSpPr>
          <p:cNvPr id="11" name="Text 8"/>
          <p:cNvSpPr/>
          <p:nvPr/>
        </p:nvSpPr>
        <p:spPr>
          <a:xfrm>
            <a:off x="5038428" y="2946599"/>
            <a:ext cx="6459240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that training data is diverse and representative of real-world scenarios.</a:t>
            </a:r>
            <a:endParaRPr lang="en-US" sz="1458" dirty="0"/>
          </a:p>
        </p:txBody>
      </p:sp>
      <p:sp>
        <p:nvSpPr>
          <p:cNvPr id="12" name="Shape 9"/>
          <p:cNvSpPr/>
          <p:nvPr/>
        </p:nvSpPr>
        <p:spPr>
          <a:xfrm>
            <a:off x="4228356" y="3947468"/>
            <a:ext cx="647998" cy="37008"/>
          </a:xfrm>
          <a:prstGeom prst="rect">
            <a:avLst/>
          </a:prstGeom>
          <a:solidFill>
            <a:srgbClr val="CDCDC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3811737" y="3757712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939431" y="3792439"/>
            <a:ext cx="161132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5038428" y="3798193"/>
            <a:ext cx="2738338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Contextual Understanding</a:t>
            </a:r>
            <a:endParaRPr lang="en-US" sz="1822" dirty="0"/>
          </a:p>
        </p:txBody>
      </p:sp>
      <p:sp>
        <p:nvSpPr>
          <p:cNvPr id="16" name="Text 13"/>
          <p:cNvSpPr/>
          <p:nvPr/>
        </p:nvSpPr>
        <p:spPr>
          <a:xfrm>
            <a:off x="5038428" y="4198541"/>
            <a:ext cx="6459240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Teaching the model to understand the nuanced and varied content of images.</a:t>
            </a:r>
            <a:endParaRPr lang="en-US" sz="1458" dirty="0"/>
          </a:p>
        </p:txBody>
      </p:sp>
      <p:sp>
        <p:nvSpPr>
          <p:cNvPr id="17" name="Shape 14"/>
          <p:cNvSpPr/>
          <p:nvPr/>
        </p:nvSpPr>
        <p:spPr>
          <a:xfrm>
            <a:off x="4228356" y="5199410"/>
            <a:ext cx="647998" cy="37008"/>
          </a:xfrm>
          <a:prstGeom prst="rect">
            <a:avLst/>
          </a:prstGeom>
          <a:solidFill>
            <a:srgbClr val="CDCDC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3811737" y="5009655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E1DB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3939431" y="5044381"/>
            <a:ext cx="161132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5038428" y="505013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Localization</a:t>
            </a:r>
            <a:endParaRPr lang="en-US" sz="1822" dirty="0"/>
          </a:p>
        </p:txBody>
      </p:sp>
      <p:sp>
        <p:nvSpPr>
          <p:cNvPr id="21" name="Text 18"/>
          <p:cNvSpPr/>
          <p:nvPr/>
        </p:nvSpPr>
        <p:spPr>
          <a:xfrm>
            <a:off x="5038428" y="5450483"/>
            <a:ext cx="6459240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Accurately identifying and describing specific elements within an image.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09601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4332" y="1545233"/>
            <a:ext cx="6833692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Future Developments and Trends</a:t>
            </a:r>
            <a:endParaRPr lang="en-US" sz="3645" dirty="0"/>
          </a:p>
        </p:txBody>
      </p:sp>
      <p:sp>
        <p:nvSpPr>
          <p:cNvPr id="6" name="Shape 3"/>
          <p:cNvSpPr/>
          <p:nvPr/>
        </p:nvSpPr>
        <p:spPr>
          <a:xfrm>
            <a:off x="694333" y="2401590"/>
            <a:ext cx="3785096" cy="1659136"/>
          </a:xfrm>
          <a:prstGeom prst="roundRect">
            <a:avLst>
              <a:gd name="adj" fmla="val 6696"/>
            </a:avLst>
          </a:prstGeom>
          <a:solidFill>
            <a:srgbClr val="E1DB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79475" y="258673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Improved Accuracy</a:t>
            </a:r>
            <a:endParaRPr lang="en-US" sz="1822" dirty="0"/>
          </a:p>
        </p:txBody>
      </p:sp>
      <p:sp>
        <p:nvSpPr>
          <p:cNvPr id="8" name="Text 5"/>
          <p:cNvSpPr/>
          <p:nvPr/>
        </p:nvSpPr>
        <p:spPr>
          <a:xfrm>
            <a:off x="879475" y="2987081"/>
            <a:ext cx="3414812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Ongoing advancements in AI are expected to enhance the accuracy and relevance of image captions.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4664571" y="2401590"/>
            <a:ext cx="3785096" cy="1659136"/>
          </a:xfrm>
          <a:prstGeom prst="roundRect">
            <a:avLst>
              <a:gd name="adj" fmla="val 6696"/>
            </a:avLst>
          </a:prstGeom>
          <a:solidFill>
            <a:srgbClr val="E1DB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849714" y="2586732"/>
            <a:ext cx="2516584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Multi-Modal Integration</a:t>
            </a:r>
            <a:endParaRPr lang="en-US" sz="1822" dirty="0"/>
          </a:p>
        </p:txBody>
      </p:sp>
      <p:sp>
        <p:nvSpPr>
          <p:cNvPr id="11" name="Text 8"/>
          <p:cNvSpPr/>
          <p:nvPr/>
        </p:nvSpPr>
        <p:spPr>
          <a:xfrm>
            <a:off x="4849713" y="2987081"/>
            <a:ext cx="3414812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Integration of multiple data types to create more comprehensive and meaningful captions.</a:t>
            </a:r>
            <a:endParaRPr lang="en-US" sz="1458" dirty="0"/>
          </a:p>
        </p:txBody>
      </p:sp>
      <p:sp>
        <p:nvSpPr>
          <p:cNvPr id="12" name="Shape 9"/>
          <p:cNvSpPr/>
          <p:nvPr/>
        </p:nvSpPr>
        <p:spPr>
          <a:xfrm>
            <a:off x="694333" y="4245868"/>
            <a:ext cx="7755334" cy="1066800"/>
          </a:xfrm>
          <a:prstGeom prst="roundRect">
            <a:avLst>
              <a:gd name="adj" fmla="val 10414"/>
            </a:avLst>
          </a:prstGeom>
          <a:solidFill>
            <a:srgbClr val="E1DB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9475" y="4431010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Captioning</a:t>
            </a:r>
            <a:endParaRPr lang="en-US" sz="1822" dirty="0"/>
          </a:p>
        </p:txBody>
      </p:sp>
      <p:sp>
        <p:nvSpPr>
          <p:cNvPr id="14" name="Text 11"/>
          <p:cNvSpPr/>
          <p:nvPr/>
        </p:nvSpPr>
        <p:spPr>
          <a:xfrm>
            <a:off x="879475" y="4831358"/>
            <a:ext cx="7385050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Development of systems capable of generating captions in real time.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12624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98328" y="1345606"/>
            <a:ext cx="6718201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Case Studies and Success Stories</a:t>
            </a:r>
            <a:endParaRPr lang="en-US" sz="364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8" y="2294533"/>
            <a:ext cx="2746573" cy="16974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98328" y="422334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Journalism</a:t>
            </a:r>
            <a:endParaRPr lang="en-US" sz="1822" dirty="0"/>
          </a:p>
        </p:txBody>
      </p:sp>
      <p:sp>
        <p:nvSpPr>
          <p:cNvPr id="7" name="Text 4"/>
          <p:cNvSpPr/>
          <p:nvPr/>
        </p:nvSpPr>
        <p:spPr>
          <a:xfrm>
            <a:off x="1698328" y="4623694"/>
            <a:ext cx="2746573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Improving the accessibility and relevance of news articles through image captions.</a:t>
            </a:r>
            <a:endParaRPr lang="en-US" sz="145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14" y="2294533"/>
            <a:ext cx="2746673" cy="16975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22614" y="4223444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Digital Marketing</a:t>
            </a:r>
            <a:endParaRPr lang="en-US" sz="1822" dirty="0"/>
          </a:p>
        </p:txBody>
      </p:sp>
      <p:sp>
        <p:nvSpPr>
          <p:cNvPr id="10" name="Text 6"/>
          <p:cNvSpPr/>
          <p:nvPr/>
        </p:nvSpPr>
        <p:spPr>
          <a:xfrm>
            <a:off x="4722614" y="4623793"/>
            <a:ext cx="2746673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Driving engagement and conversions through targeted and compelling image captions.</a:t>
            </a:r>
            <a:endParaRPr lang="en-US" sz="145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0" y="2294533"/>
            <a:ext cx="2746673" cy="16975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47000" y="4223444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Education</a:t>
            </a:r>
            <a:endParaRPr lang="en-US" sz="1822" dirty="0"/>
          </a:p>
        </p:txBody>
      </p:sp>
      <p:sp>
        <p:nvSpPr>
          <p:cNvPr id="13" name="Text 8"/>
          <p:cNvSpPr/>
          <p:nvPr/>
        </p:nvSpPr>
        <p:spPr>
          <a:xfrm>
            <a:off x="7747000" y="4623793"/>
            <a:ext cx="2746673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Empowering inclusive and accessible educational content for diverse learners.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410308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698327" y="1884264"/>
            <a:ext cx="6374507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56"/>
              </a:lnSpc>
            </a:pPr>
            <a:r>
              <a:rPr lang="en-US" sz="3645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Conclusion and Key Takeaways</a:t>
            </a:r>
            <a:endParaRPr lang="en-US" sz="364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28" y="2833192"/>
            <a:ext cx="370284" cy="3702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98327" y="3388618"/>
            <a:ext cx="1990527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Innovation</a:t>
            </a:r>
            <a:endParaRPr lang="en-US" sz="1822" dirty="0"/>
          </a:p>
        </p:txBody>
      </p:sp>
      <p:sp>
        <p:nvSpPr>
          <p:cNvPr id="7" name="Text 4"/>
          <p:cNvSpPr/>
          <p:nvPr/>
        </p:nvSpPr>
        <p:spPr>
          <a:xfrm>
            <a:off x="1698327" y="3788966"/>
            <a:ext cx="1990527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Revolutionizing the understanding and utilization of visual content.</a:t>
            </a:r>
            <a:endParaRPr lang="en-US" sz="145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568" y="2833192"/>
            <a:ext cx="370284" cy="3702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6567" y="3388618"/>
            <a:ext cx="1990527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Diversity</a:t>
            </a:r>
            <a:endParaRPr lang="en-US" sz="1822" dirty="0"/>
          </a:p>
        </p:txBody>
      </p:sp>
      <p:sp>
        <p:nvSpPr>
          <p:cNvPr id="10" name="Text 6"/>
          <p:cNvSpPr/>
          <p:nvPr/>
        </p:nvSpPr>
        <p:spPr>
          <a:xfrm>
            <a:off x="3966567" y="3788966"/>
            <a:ext cx="1990527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Enabling the inclusion of diverse individuals and communities through image captions.</a:t>
            </a:r>
            <a:endParaRPr lang="en-US" sz="145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807" y="2833192"/>
            <a:ext cx="370284" cy="3702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34807" y="3388618"/>
            <a:ext cx="1990527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Impact</a:t>
            </a:r>
            <a:endParaRPr lang="en-US" sz="1822" dirty="0"/>
          </a:p>
        </p:txBody>
      </p:sp>
      <p:sp>
        <p:nvSpPr>
          <p:cNvPr id="13" name="Text 8"/>
          <p:cNvSpPr/>
          <p:nvPr/>
        </p:nvSpPr>
        <p:spPr>
          <a:xfrm>
            <a:off x="6234807" y="3788966"/>
            <a:ext cx="1990527" cy="11846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Transforming industries and enhancing user experiences through accurate image captions.</a:t>
            </a:r>
            <a:endParaRPr lang="en-US" sz="1458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047" y="2833192"/>
            <a:ext cx="370284" cy="37028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503047" y="3388618"/>
            <a:ext cx="1990626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Future</a:t>
            </a:r>
            <a:endParaRPr lang="en-US" sz="1822" dirty="0"/>
          </a:p>
        </p:txBody>
      </p:sp>
      <p:sp>
        <p:nvSpPr>
          <p:cNvPr id="16" name="Text 10"/>
          <p:cNvSpPr/>
          <p:nvPr/>
        </p:nvSpPr>
        <p:spPr>
          <a:xfrm>
            <a:off x="8503047" y="3788966"/>
            <a:ext cx="1990626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Continuously evolving to meet the demands of dynamic visual content.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135148181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</TotalTime>
  <Words>422</Words>
  <Application>Microsoft Office PowerPoint</Application>
  <PresentationFormat>Widescreen</PresentationFormat>
  <Paragraphs>75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Gill Sans MT</vt:lpstr>
      <vt:lpstr>Lato</vt:lpstr>
      <vt:lpstr>Gallery</vt:lpstr>
      <vt:lpstr>A TALE IN EVERY FRAME: THE ART OF CRAFTING IMAGE CAPTIONS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TALE IN EVERY FRAME: THE ART OF CRAFTING IMAGE CAPTIONS </dc:title>
  <dc:creator>Aswini Choudari</dc:creator>
  <cp:lastModifiedBy>Aswini Choudari</cp:lastModifiedBy>
  <cp:revision>1</cp:revision>
  <dcterms:created xsi:type="dcterms:W3CDTF">2024-04-04T04:34:01Z</dcterms:created>
  <dcterms:modified xsi:type="dcterms:W3CDTF">2024-04-04T04:54:58Z</dcterms:modified>
</cp:coreProperties>
</file>